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8" r:id="rId6"/>
    <p:sldId id="263" r:id="rId7"/>
    <p:sldId id="271" r:id="rId8"/>
    <p:sldId id="272" r:id="rId9"/>
    <p:sldId id="264" r:id="rId10"/>
    <p:sldId id="265" r:id="rId11"/>
    <p:sldId id="262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0FE23-9FC1-4F0A-8153-3FE083EC5CD1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37835-3805-4836-AB20-C4EA8C1D9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8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7835-3805-4836-AB20-C4EA8C1D9B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0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0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0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3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6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0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2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6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5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51977-4025-4E0B-B0B0-C75BBCEC6233}" type="datetimeFigureOut">
              <a:rPr lang="en-US" smtClean="0"/>
              <a:t>5/2/2015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A537-842A-43AB-ADFF-9679BD006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2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1558" y="2456584"/>
            <a:ext cx="6015789" cy="1053379"/>
          </a:xfrm>
        </p:spPr>
        <p:txBody>
          <a:bodyPr/>
          <a:lstStyle/>
          <a:p>
            <a:r>
              <a:rPr lang="en-US" dirty="0" smtClean="0"/>
              <a:t>The Healthy Table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Final Project for CSYE 6220</a:t>
            </a:r>
          </a:p>
          <a:p>
            <a:r>
              <a:rPr lang="en-US" dirty="0" err="1" smtClean="0"/>
              <a:t>Shuaibo</a:t>
            </a:r>
            <a:r>
              <a:rPr lang="en-US" dirty="0" smtClean="0"/>
              <a:t> Gao</a:t>
            </a:r>
          </a:p>
          <a:p>
            <a:r>
              <a:rPr lang="en-US" dirty="0" smtClean="0"/>
              <a:t>gao.shua@husky.neu.edu</a:t>
            </a:r>
          </a:p>
          <a:p>
            <a:r>
              <a:rPr lang="en-US" dirty="0" smtClean="0"/>
              <a:t>NUID: 001725554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13" y="2456584"/>
            <a:ext cx="1047776" cy="105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9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12725"/>
            <a:ext cx="8724900" cy="727075"/>
          </a:xfrm>
        </p:spPr>
        <p:txBody>
          <a:bodyPr/>
          <a:lstStyle/>
          <a:p>
            <a:r>
              <a:rPr lang="en-US" dirty="0" smtClean="0"/>
              <a:t>Consume at Restaurant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5900" y="1241424"/>
            <a:ext cx="1955800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Ticket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Code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Order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Confirm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054" y="1241424"/>
            <a:ext cx="8857200" cy="48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228600"/>
            <a:ext cx="10515600" cy="725488"/>
          </a:xfrm>
        </p:spPr>
        <p:txBody>
          <a:bodyPr/>
          <a:lstStyle/>
          <a:p>
            <a:r>
              <a:rPr lang="en-US" dirty="0" smtClean="0"/>
              <a:t>Graphic Calorie 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130300"/>
            <a:ext cx="2933700" cy="4193832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Every Day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Accurate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Clear</a:t>
            </a:r>
          </a:p>
          <a:p>
            <a:r>
              <a:rPr lang="en-US" b="1" dirty="0">
                <a:solidFill>
                  <a:srgbClr val="FF0000"/>
                </a:solidFill>
              </a:rPr>
              <a:t>Google </a:t>
            </a:r>
            <a:r>
              <a:rPr lang="en-US" b="1" dirty="0" smtClean="0">
                <a:solidFill>
                  <a:srgbClr val="FF0000"/>
                </a:solidFill>
              </a:rPr>
              <a:t>Chart API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err="1" smtClean="0">
                <a:solidFill>
                  <a:srgbClr val="FF0000"/>
                </a:solidFill>
              </a:rPr>
              <a:t>Javascript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JSON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740" y="1053994"/>
            <a:ext cx="7936445" cy="55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3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65100"/>
            <a:ext cx="10515600" cy="712788"/>
          </a:xfrm>
        </p:spPr>
        <p:txBody>
          <a:bodyPr/>
          <a:lstStyle/>
          <a:p>
            <a:r>
              <a:rPr lang="en-US" dirty="0" smtClean="0"/>
              <a:t>System Finance Report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5900" y="1241424"/>
            <a:ext cx="2791656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Every Payment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Income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Outcome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Balance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56" y="1332411"/>
            <a:ext cx="8358732" cy="45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84500" y="2456584"/>
            <a:ext cx="7442200" cy="10533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Right at The Healthy Table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Final Project for CSYE 6220</a:t>
            </a:r>
          </a:p>
          <a:p>
            <a:r>
              <a:rPr lang="en-US" dirty="0" err="1" smtClean="0"/>
              <a:t>Shuaibo</a:t>
            </a:r>
            <a:r>
              <a:rPr lang="en-US" dirty="0" smtClean="0"/>
              <a:t> Gao</a:t>
            </a:r>
          </a:p>
          <a:p>
            <a:r>
              <a:rPr lang="en-US" dirty="0" smtClean="0"/>
              <a:t>gao.shua@husky.neu.edu</a:t>
            </a:r>
          </a:p>
          <a:p>
            <a:r>
              <a:rPr lang="en-US" dirty="0" smtClean="0"/>
              <a:t>NUID: 001725554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13" y="2456583"/>
            <a:ext cx="1047776" cy="105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483" y="1822450"/>
            <a:ext cx="7134727" cy="4687470"/>
          </a:xfrm>
        </p:spPr>
        <p:txBody>
          <a:bodyPr/>
          <a:lstStyle/>
          <a:p>
            <a:r>
              <a:rPr lang="en-US" dirty="0"/>
              <a:t>Knowing what to eat can be </a:t>
            </a:r>
            <a:r>
              <a:rPr lang="en-US" b="1" dirty="0" smtClean="0">
                <a:solidFill>
                  <a:srgbClr val="FF0000"/>
                </a:solidFill>
              </a:rPr>
              <a:t>confusing</a:t>
            </a:r>
          </a:p>
          <a:p>
            <a:r>
              <a:rPr lang="en-US" dirty="0" smtClean="0"/>
              <a:t>Have no ideas about what is or is not </a:t>
            </a:r>
            <a:r>
              <a:rPr lang="en-US" b="1" dirty="0" smtClean="0">
                <a:solidFill>
                  <a:srgbClr val="FF0000"/>
                </a:solidFill>
              </a:rPr>
              <a:t>good</a:t>
            </a:r>
            <a:r>
              <a:rPr lang="en-US" dirty="0" smtClean="0"/>
              <a:t> for us</a:t>
            </a:r>
          </a:p>
          <a:p>
            <a:r>
              <a:rPr lang="en-US" dirty="0" smtClean="0"/>
              <a:t>Not able to </a:t>
            </a:r>
            <a:r>
              <a:rPr lang="en-US" b="1" dirty="0" smtClean="0">
                <a:solidFill>
                  <a:srgbClr val="FF0000"/>
                </a:solidFill>
              </a:rPr>
              <a:t>track calorie </a:t>
            </a:r>
            <a:r>
              <a:rPr lang="en-US" dirty="0" smtClean="0"/>
              <a:t>taken in every day</a:t>
            </a:r>
          </a:p>
          <a:p>
            <a:r>
              <a:rPr lang="en-US" dirty="0" smtClean="0"/>
              <a:t>No way to order healthy food online with </a:t>
            </a:r>
            <a:r>
              <a:rPr lang="en-US" b="1" dirty="0" smtClean="0">
                <a:solidFill>
                  <a:srgbClr val="FF0000"/>
                </a:solidFill>
              </a:rPr>
              <a:t>clear health information</a:t>
            </a:r>
            <a:r>
              <a:rPr lang="en-US" dirty="0" smtClean="0"/>
              <a:t>. Yelp? Unfortunately, it doesn’t!</a:t>
            </a:r>
          </a:p>
          <a:p>
            <a:r>
              <a:rPr lang="en-US" dirty="0" smtClean="0"/>
              <a:t>Restaurant have no </a:t>
            </a:r>
            <a:r>
              <a:rPr lang="en-US" b="1" dirty="0" smtClean="0">
                <a:solidFill>
                  <a:srgbClr val="FF0000"/>
                </a:solidFill>
              </a:rPr>
              <a:t>channel to push </a:t>
            </a:r>
            <a:r>
              <a:rPr lang="en-US" dirty="0" smtClean="0"/>
              <a:t>their healthy food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926" y="1825625"/>
            <a:ext cx="3991910" cy="2585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8053" cy="4351338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The Healthy Table </a:t>
            </a:r>
            <a:r>
              <a:rPr lang="en-US" dirty="0" smtClean="0"/>
              <a:t>provides you </a:t>
            </a:r>
            <a:r>
              <a:rPr lang="en-US" b="1" dirty="0" smtClean="0">
                <a:solidFill>
                  <a:srgbClr val="FF0000"/>
                </a:solidFill>
              </a:rPr>
              <a:t>dinning recommendations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Healthy Table </a:t>
            </a:r>
            <a:r>
              <a:rPr lang="en-US" dirty="0" smtClean="0"/>
              <a:t>tells you what is the best for you by using a </a:t>
            </a:r>
            <a:r>
              <a:rPr lang="en-US" b="1" dirty="0" smtClean="0">
                <a:solidFill>
                  <a:srgbClr val="FF0000"/>
                </a:solidFill>
              </a:rPr>
              <a:t>health formula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Healthy Table </a:t>
            </a:r>
            <a:r>
              <a:rPr lang="en-US" dirty="0" smtClean="0"/>
              <a:t>can</a:t>
            </a:r>
            <a:r>
              <a:rPr lang="en-US" b="1" dirty="0" smtClean="0">
                <a:solidFill>
                  <a:srgbClr val="FF0000"/>
                </a:solidFill>
              </a:rPr>
              <a:t> track the calorie </a:t>
            </a:r>
            <a:r>
              <a:rPr lang="en-US" dirty="0" smtClean="0"/>
              <a:t>every day for you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Healthy Table </a:t>
            </a:r>
            <a:r>
              <a:rPr lang="en-US" dirty="0" smtClean="0"/>
              <a:t>can give </a:t>
            </a:r>
            <a:r>
              <a:rPr lang="en-US" b="1" dirty="0" smtClean="0">
                <a:solidFill>
                  <a:srgbClr val="FF0000"/>
                </a:solidFill>
              </a:rPr>
              <a:t>a clear calorie </a:t>
            </a:r>
            <a:r>
              <a:rPr lang="en-US" dirty="0" smtClean="0"/>
              <a:t>for each dishes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The Healthy Table </a:t>
            </a:r>
            <a:r>
              <a:rPr lang="en-US" dirty="0" smtClean="0"/>
              <a:t>help healthy restaurant </a:t>
            </a:r>
            <a:r>
              <a:rPr lang="en-US" b="1" dirty="0" smtClean="0">
                <a:solidFill>
                  <a:srgbClr val="FF0000"/>
                </a:solidFill>
              </a:rPr>
              <a:t>attract customer </a:t>
            </a:r>
            <a:r>
              <a:rPr lang="en-US" dirty="0" smtClean="0"/>
              <a:t>who want healthy food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53" y="1690688"/>
            <a:ext cx="3637547" cy="365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126678"/>
            <a:ext cx="10248900" cy="966788"/>
          </a:xfrm>
        </p:spPr>
        <p:txBody>
          <a:bodyPr/>
          <a:lstStyle/>
          <a:p>
            <a:r>
              <a:rPr lang="en-US" dirty="0" smtClean="0"/>
              <a:t>Welcome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420427"/>
            <a:ext cx="2229404" cy="499699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Clear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Attractive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Information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Search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Javascript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12" y="1294136"/>
            <a:ext cx="9052264" cy="49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61925"/>
            <a:ext cx="10515600" cy="752475"/>
          </a:xfrm>
        </p:spPr>
        <p:txBody>
          <a:bodyPr/>
          <a:lstStyle/>
          <a:p>
            <a:r>
              <a:rPr lang="en-US" dirty="0" smtClean="0"/>
              <a:t>Sign Up / Sign In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5899" y="1241424"/>
            <a:ext cx="4347391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Spring Security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Customized Login Window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Simple Sign in/ Sign out</a:t>
            </a:r>
          </a:p>
          <a:p>
            <a:r>
              <a:rPr lang="en-US" b="1" dirty="0">
                <a:solidFill>
                  <a:srgbClr val="FF0000"/>
                </a:solidFill>
              </a:rPr>
              <a:t>Easily </a:t>
            </a:r>
            <a:r>
              <a:rPr lang="en-US" b="1" dirty="0" smtClean="0">
                <a:solidFill>
                  <a:srgbClr val="FF0000"/>
                </a:solidFill>
              </a:rPr>
              <a:t>Register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32" y="1151944"/>
            <a:ext cx="5770684" cy="3855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23" y="5147667"/>
            <a:ext cx="11246823" cy="12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15901"/>
            <a:ext cx="10515600" cy="827088"/>
          </a:xfrm>
        </p:spPr>
        <p:txBody>
          <a:bodyPr/>
          <a:lstStyle/>
          <a:p>
            <a:r>
              <a:rPr lang="en-US" dirty="0" smtClean="0"/>
              <a:t>Dishes Information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4200" y="1386984"/>
            <a:ext cx="2006600" cy="5305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Detailed</a:t>
            </a:r>
          </a:p>
          <a:p>
            <a:r>
              <a:rPr lang="en-US" b="1" dirty="0">
                <a:solidFill>
                  <a:srgbClr val="FF0000"/>
                </a:solidFill>
              </a:rPr>
              <a:t>Image 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Calories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Ingredient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Amount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Review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ckeditor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425" y="1249136"/>
            <a:ext cx="8105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65100"/>
            <a:ext cx="10515600" cy="712788"/>
          </a:xfrm>
        </p:spPr>
        <p:txBody>
          <a:bodyPr/>
          <a:lstStyle/>
          <a:p>
            <a:r>
              <a:rPr lang="en-US" dirty="0" smtClean="0"/>
              <a:t>Cart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5900" y="1241424"/>
            <a:ext cx="2701471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Total Calorie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Each Calorie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Calorie Unit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Remove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371" y="913648"/>
            <a:ext cx="8307706" cy="54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65100"/>
            <a:ext cx="10515600" cy="712788"/>
          </a:xfrm>
        </p:spPr>
        <p:txBody>
          <a:bodyPr/>
          <a:lstStyle/>
          <a:p>
            <a:r>
              <a:rPr lang="en-US" dirty="0" smtClean="0"/>
              <a:t>Customer Order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5900" y="1241424"/>
            <a:ext cx="2791656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Total Calorie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Each Calorie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Unit Calorie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Ticket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Status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Consume 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56" y="1241424"/>
            <a:ext cx="8796093" cy="48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61936"/>
            <a:ext cx="10515600" cy="979488"/>
          </a:xfrm>
        </p:spPr>
        <p:txBody>
          <a:bodyPr/>
          <a:lstStyle/>
          <a:p>
            <a:r>
              <a:rPr lang="en-US" dirty="0" smtClean="0"/>
              <a:t>Restaurant Menu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5900" y="1241424"/>
            <a:ext cx="1955800" cy="51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Image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Price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Calorie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Remove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Add dish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76" y="135875"/>
            <a:ext cx="456060" cy="458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06" y="1241424"/>
            <a:ext cx="9212973" cy="50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241</Words>
  <Application>Microsoft Office PowerPoint</Application>
  <PresentationFormat>Widescreen</PresentationFormat>
  <Paragraphs>77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The Healthy Table</vt:lpstr>
      <vt:lpstr>The Problem?</vt:lpstr>
      <vt:lpstr>What is the Solution?</vt:lpstr>
      <vt:lpstr>Welcome Page</vt:lpstr>
      <vt:lpstr>Sign Up / Sign In</vt:lpstr>
      <vt:lpstr>Dishes Information</vt:lpstr>
      <vt:lpstr>Cart</vt:lpstr>
      <vt:lpstr>Customer Order</vt:lpstr>
      <vt:lpstr>Restaurant Menu</vt:lpstr>
      <vt:lpstr>Consume at Restaurant</vt:lpstr>
      <vt:lpstr>Graphic Calorie Tracker</vt:lpstr>
      <vt:lpstr>System Finance Report</vt:lpstr>
      <vt:lpstr>Right at The Healthy Table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Healthy Table</dc:title>
  <dc:creator>Alex Gao</dc:creator>
  <cp:lastModifiedBy>Alex Gao</cp:lastModifiedBy>
  <cp:revision>101</cp:revision>
  <dcterms:created xsi:type="dcterms:W3CDTF">2014-12-05T10:43:03Z</dcterms:created>
  <dcterms:modified xsi:type="dcterms:W3CDTF">2015-05-02T14:57:22Z</dcterms:modified>
</cp:coreProperties>
</file>